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58" r:id="rId4"/>
    <p:sldId id="266" r:id="rId5"/>
    <p:sldId id="265" r:id="rId6"/>
    <p:sldId id="272" r:id="rId7"/>
    <p:sldId id="259" r:id="rId8"/>
    <p:sldId id="260" r:id="rId9"/>
    <p:sldId id="261" r:id="rId10"/>
    <p:sldId id="262" r:id="rId11"/>
    <p:sldId id="267" r:id="rId12"/>
    <p:sldId id="269" r:id="rId13"/>
    <p:sldId id="270" r:id="rId14"/>
    <p:sldId id="268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2A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241C-E7D4-23D0-DF5C-7FA498F16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30C56-E8AC-42CD-D4CE-CF034DAE2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09242-15B0-3274-BF1F-0206B4606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ADC1F-1DD7-2010-97F2-A808A279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D0768-76E8-4A36-BF20-422B8808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360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2961-7BA2-F754-227C-D9B817FF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DED04-C9E3-00E9-EE8D-BF5C4DAD2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1C63E-82CD-0177-CBF1-70F22F7D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E0EED-9633-C57A-08E4-5DE67A6E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39E7C-FCB7-ABF3-3ED2-F61C718E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81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E3FB6D-5F19-5BAA-486E-4F5ED2CF6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6C21F-97DD-3BC8-070A-76504F1D3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21A0-C936-361C-2230-EFECFC72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5310C-C259-C9B2-FA21-E48CA36C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DD7EA-7AAD-B23B-080B-86250DF8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96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756B-84A6-9CCA-0456-3BA7739E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6ECE-AC27-1054-C920-3BB1AE68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0A530-922F-2997-2DC6-17DB2C1A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9887-C7F5-4A49-CCFE-61B47C90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0CE24-AE3D-BBC0-50EC-0718AA5A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595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0E4E-DD74-A9FF-98C5-3DA0BDB2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B8384-E08C-4893-0D8F-496FD1F99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BEC6F-318C-D783-095E-3C63AC2E4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405EC-01B2-85EB-FCF9-8114C27A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9AF16-5142-3949-E75D-07944512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5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4B80-BD84-EAEF-0AB4-5E2BA111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C96-3BE2-D81C-7C75-993042055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9884B-F000-FEFA-D607-76329A2F2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74539-CC9C-9D34-69EB-8D491686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9FC75-0D58-D218-BC63-3C94DBC4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BEC1F-46EC-4642-C115-78D058F3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0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6F83-D776-C9AD-26D0-3A0DF1DF6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4C3C1-AAF1-08BB-4652-CFA59F393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F7E70-3126-5A40-0C73-89BB661CB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5913D-DDB8-90D5-DB09-93410DB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D2254-4F13-AF3F-5948-C34BF2AEAA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9F1EB-CF30-C314-4BF8-B42CD366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D3670F-D923-C23A-50B2-6C903D558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2E4DA-CA73-9E76-375E-6CBC5153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57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15CC-F5F5-CC96-A466-D14948B5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465ED5-B18F-C98A-4EFF-93020D76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22D41-4160-B7CF-CC29-E3E21611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759A-3587-747C-A1B9-EC42FEE8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66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CEC4F-6742-6393-1BA3-711C88C0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3A3FB-0D49-8068-8B98-EFFE01CA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1C901-211C-C414-FB02-C380EF33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60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CD20-6E6D-CBEC-7E04-FA4D139C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7BA7-049C-22A2-AE3B-877578C1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C2D40-2968-6BDF-1696-B336B9B79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7E7AE-B0FE-3547-74E5-58679C52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D7896-0FB4-B5D0-8059-F358CC899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CF2DF-6E1D-102A-4497-FF2D5B16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991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63DD-1217-04EC-9BBF-32B1FDE3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49177C-E058-9389-005F-7EC59C5FC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DDF62-8ED4-7499-6B36-72F0B2785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D2DCD-9352-FB2D-BA35-0D4098D7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B1084-7AB2-901C-0DA1-392E03F8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69D2C-8D10-56D7-6228-780B74D7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49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45AA9C-6300-B717-F94C-C2A676797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97DB3-FFE6-1407-D9F2-3C3509316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8E88A-A757-6FF3-35EC-2566B8254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20619-77C2-4E3B-985F-FB78FA7381A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82302-0AB8-C66A-481F-399FA51CB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13787-AFDC-FB03-C4B5-904627770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C2CE3-AF78-4755-A670-75D5C2C638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0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2D56D-3AE4-47DD-9198-06F8F3B2E549}"/>
              </a:ext>
            </a:extLst>
          </p:cNvPr>
          <p:cNvSpPr/>
          <p:nvPr/>
        </p:nvSpPr>
        <p:spPr>
          <a:xfrm>
            <a:off x="2659625" y="157020"/>
            <a:ext cx="790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Chaudhary Charan Singh University, Meerut,  UttarPradesh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B89F82-8621-4268-8005-5A4302A7F672}"/>
              </a:ext>
            </a:extLst>
          </p:cNvPr>
          <p:cNvSpPr/>
          <p:nvPr/>
        </p:nvSpPr>
        <p:spPr>
          <a:xfrm>
            <a:off x="2728451" y="2946705"/>
            <a:ext cx="7300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SIR CHOTTU RAM INSITUTE &amp; ENGINEERING TECNOLOGY</a:t>
            </a:r>
            <a:endParaRPr lang="en-US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67A0E9-D41B-4AD7-A905-04F572BF4185}"/>
              </a:ext>
            </a:extLst>
          </p:cNvPr>
          <p:cNvSpPr/>
          <p:nvPr/>
        </p:nvSpPr>
        <p:spPr>
          <a:xfrm>
            <a:off x="4691993" y="3561628"/>
            <a:ext cx="2375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PRESENTATION ON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A70E2-3D8B-4EED-8AC3-A08E74DF3FB2}"/>
              </a:ext>
            </a:extLst>
          </p:cNvPr>
          <p:cNvSpPr/>
          <p:nvPr/>
        </p:nvSpPr>
        <p:spPr>
          <a:xfrm>
            <a:off x="938980" y="5033805"/>
            <a:ext cx="96257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Presented By:-                                              	                               	             	               </a:t>
            </a:r>
            <a:r>
              <a:rPr lang="en-GB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Guided By:-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Chaudhary Charan Singh University logo.png">
            <a:extLst>
              <a:ext uri="{FF2B5EF4-FFF2-40B4-BE49-F238E27FC236}">
                <a16:creationId xmlns:a16="http://schemas.microsoft.com/office/drawing/2014/main" id="{0F3DFB56-6B02-4773-8A5C-AADE2972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38" y="673263"/>
            <a:ext cx="2237452" cy="218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7E52E-98CD-4BBA-AD73-D59793829740}"/>
              </a:ext>
            </a:extLst>
          </p:cNvPr>
          <p:cNvSpPr/>
          <p:nvPr/>
        </p:nvSpPr>
        <p:spPr>
          <a:xfrm>
            <a:off x="811159" y="5547751"/>
            <a:ext cx="105844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>
                <a:latin typeface="Times New Roman" pitchFamily="18" charset="0"/>
                <a:cs typeface="Times New Roman" pitchFamily="18" charset="0"/>
              </a:rPr>
              <a:t>Rashi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Bhasin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(100210748)                                   					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Dr.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Nidhi Bhatia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err="1">
                <a:latin typeface="Times New Roman" pitchFamily="18" charset="0"/>
                <a:cs typeface="Times New Roman" pitchFamily="18" charset="0"/>
              </a:rPr>
              <a:t>Himanshi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Ahlawat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(100210725)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M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CA 4</a:t>
            </a:r>
            <a:r>
              <a:rPr lang="en-IN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sem.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AB273-460D-4055-8C5A-E6E1643EF4EE}"/>
              </a:ext>
            </a:extLst>
          </p:cNvPr>
          <p:cNvSpPr txBox="1"/>
          <p:nvPr/>
        </p:nvSpPr>
        <p:spPr>
          <a:xfrm>
            <a:off x="3799550" y="4033673"/>
            <a:ext cx="6637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EXAM PREP HELP ZONE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3968704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151C-3E53-63C8-9165-81451458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B9ECB-9F7B-E812-9161-E3D52BD64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339E4-F875-DB33-411E-6DC003FEF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170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1424-1562-CE7F-F0AD-041EAAAF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75" y="405671"/>
            <a:ext cx="10515600" cy="73781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Faced </a:t>
            </a:r>
            <a:endParaRPr lang="en-IN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82D85-0959-0CBE-625F-120DF890E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75" y="984783"/>
            <a:ext cx="11085922" cy="54675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Limited resources</a:t>
            </a:r>
            <a:endParaRPr lang="en-US" dirty="0">
              <a:solidFill>
                <a:srgbClr val="CC3300"/>
              </a:solidFill>
            </a:endParaRPr>
          </a:p>
          <a:p>
            <a:pPr marL="0" indent="0">
              <a:buNone/>
            </a:pPr>
            <a:r>
              <a:rPr lang="en-US" dirty="0"/>
              <a:t>2. Difficulty in engaging students</a:t>
            </a:r>
          </a:p>
          <a:p>
            <a:pPr marL="0" indent="0">
              <a:buNone/>
            </a:pPr>
            <a:r>
              <a:rPr lang="en-US" dirty="0"/>
              <a:t>3. Maintaining quality assurance</a:t>
            </a:r>
            <a:endParaRPr lang="en-US" dirty="0">
              <a:solidFill>
                <a:srgbClr val="CC3300"/>
              </a:solidFill>
            </a:endParaRPr>
          </a:p>
          <a:p>
            <a:pPr marL="0" indent="0">
              <a:buNone/>
            </a:pPr>
            <a:r>
              <a:rPr lang="en-US" dirty="0"/>
              <a:t>4. Technical issues</a:t>
            </a:r>
            <a:endParaRPr lang="en-US" dirty="0">
              <a:solidFill>
                <a:srgbClr val="CC3300"/>
              </a:solidFill>
            </a:endParaRPr>
          </a:p>
          <a:p>
            <a:pPr marL="0" indent="0">
              <a:buNone/>
            </a:pPr>
            <a:r>
              <a:rPr lang="en-US" dirty="0"/>
              <a:t>5. Sustainability and funding</a:t>
            </a:r>
            <a:endParaRPr lang="en-US" dirty="0">
              <a:solidFill>
                <a:srgbClr val="CC3300"/>
              </a:solidFill>
            </a:endParaRPr>
          </a:p>
          <a:p>
            <a:pPr marL="0" indent="0">
              <a:buNone/>
            </a:pPr>
            <a:r>
              <a:rPr lang="en-US" dirty="0"/>
              <a:t>6. Balancing subject coverage</a:t>
            </a:r>
          </a:p>
          <a:p>
            <a:pPr marL="0" indent="0">
              <a:buNone/>
            </a:pPr>
            <a:r>
              <a:rPr lang="en-US" dirty="0"/>
              <a:t>7. Evaluation and impact assessment</a:t>
            </a:r>
            <a:r>
              <a:rPr lang="en-US" dirty="0">
                <a:solidFill>
                  <a:srgbClr val="CC33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57631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2084C6-E538-4062-A8C3-DBCEC58C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4" y="943252"/>
            <a:ext cx="4609007" cy="3122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84F35-F220-41D8-BC2F-603F2A1F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11" y="943252"/>
            <a:ext cx="4974491" cy="2748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A84DE-5779-48F9-AFEF-A59727684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12" y="4075469"/>
            <a:ext cx="4618841" cy="2744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FC164-9D55-4D64-A6F2-AD9CCC4B7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841" y="3960126"/>
            <a:ext cx="4964657" cy="2792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A49269-679D-454C-9FB2-4AA4F66E6062}"/>
              </a:ext>
            </a:extLst>
          </p:cNvPr>
          <p:cNvSpPr txBox="1"/>
          <p:nvPr/>
        </p:nvSpPr>
        <p:spPr>
          <a:xfrm>
            <a:off x="4274717" y="132881"/>
            <a:ext cx="3187966" cy="584775"/>
          </a:xfrm>
          <a:prstGeom prst="rect">
            <a:avLst/>
          </a:prstGeom>
          <a:solidFill>
            <a:srgbClr val="FDB2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SNAPSHORTS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2772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A9C2DA-3568-408C-AEC5-361A4C5D1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83" y="950606"/>
            <a:ext cx="4621161" cy="2599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26A58A-FC42-4A52-A9BB-D1CDA49A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50" y="2724107"/>
            <a:ext cx="4621160" cy="2599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CB8AB-B9DD-423E-93D8-CC4640D4C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954" y="950606"/>
            <a:ext cx="4780663" cy="2689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EC3DC-8B44-482F-9564-E523A2984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619" y="3823519"/>
            <a:ext cx="4780663" cy="2689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BE356-06CF-4FC0-90F8-3A70E71F1340}"/>
              </a:ext>
            </a:extLst>
          </p:cNvPr>
          <p:cNvSpPr txBox="1"/>
          <p:nvPr/>
        </p:nvSpPr>
        <p:spPr>
          <a:xfrm>
            <a:off x="4274717" y="162377"/>
            <a:ext cx="3050315" cy="584775"/>
          </a:xfrm>
          <a:prstGeom prst="rect">
            <a:avLst/>
          </a:prstGeom>
          <a:solidFill>
            <a:srgbClr val="FDB2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SNAPSHORTS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32169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BC81-5380-7D9C-A268-0E23B6AC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053" y="989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Future Scope</a:t>
            </a:r>
            <a:endParaRPr lang="en-IN" sz="60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9EBD4-ED7C-16E0-1018-C10B00F34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347" y="1112363"/>
            <a:ext cx="10954732" cy="5627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Integration with online learning platforms</a:t>
            </a:r>
            <a:endParaRPr lang="en-US" dirty="0">
              <a:solidFill>
                <a:srgbClr val="CC3300"/>
              </a:solidFill>
            </a:endParaRPr>
          </a:p>
          <a:p>
            <a:pPr marL="0" indent="0">
              <a:buNone/>
            </a:pPr>
            <a:r>
              <a:rPr lang="en-US" dirty="0"/>
              <a:t>2. Personalized learning experiences</a:t>
            </a:r>
            <a:endParaRPr lang="en-US" dirty="0">
              <a:solidFill>
                <a:srgbClr val="CC3300"/>
              </a:solidFill>
            </a:endParaRPr>
          </a:p>
          <a:p>
            <a:pPr marL="0" indent="0">
              <a:buNone/>
            </a:pPr>
            <a:r>
              <a:rPr lang="en-US" dirty="0"/>
              <a:t>3. Mobile application development</a:t>
            </a:r>
          </a:p>
          <a:p>
            <a:pPr marL="0" indent="0">
              <a:buNone/>
            </a:pPr>
            <a:r>
              <a:rPr lang="en-US" dirty="0"/>
              <a:t>4. Collaboration with educational institutions</a:t>
            </a:r>
          </a:p>
          <a:p>
            <a:pPr marL="0" indent="0">
              <a:buNone/>
            </a:pPr>
            <a:r>
              <a:rPr lang="en-US" dirty="0"/>
              <a:t>5. Expansion into additional languages and regions</a:t>
            </a:r>
          </a:p>
          <a:p>
            <a:pPr marL="0" indent="0">
              <a:buNone/>
            </a:pPr>
            <a:r>
              <a:rPr lang="en-US" dirty="0"/>
              <a:t>6. Alumni mentorship and networking</a:t>
            </a:r>
          </a:p>
          <a:p>
            <a:pPr marL="0" indent="0">
              <a:buNone/>
            </a:pPr>
            <a:r>
              <a:rPr lang="en-US" dirty="0"/>
              <a:t>7. Gamification and interactive </a:t>
            </a:r>
          </a:p>
          <a:p>
            <a:pPr marL="0" indent="0">
              <a:buNone/>
            </a:pPr>
            <a:r>
              <a:rPr lang="en-US" dirty="0"/>
              <a:t>8. Research-based strategies</a:t>
            </a:r>
            <a:endParaRPr lang="en-US" dirty="0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71563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D50A-4419-E9EE-918C-C36C82980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B474-4A8A-1872-FFF5-E733907B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F807A-FAF2-FBEF-A7AC-3E36D3BB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2668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0323-93C6-DD8E-9C5D-9FB94825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B93F-EB23-2CA7-9B6C-DA8B0DB76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49DF9-A7B7-3268-9C14-B2CBD120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4386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3140-D949-491F-99F9-3327DB5C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81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List of Content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A3F360-B556-3468-3D0D-CA58E0774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t="13349" r="-71" b="39"/>
          <a:stretch/>
        </p:blipFill>
        <p:spPr>
          <a:xfrm>
            <a:off x="3949832" y="1597843"/>
            <a:ext cx="8097623" cy="52601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C881D2-059C-6721-7079-6EAD16271896}"/>
              </a:ext>
            </a:extLst>
          </p:cNvPr>
          <p:cNvSpPr txBox="1"/>
          <p:nvPr/>
        </p:nvSpPr>
        <p:spPr>
          <a:xfrm>
            <a:off x="743931" y="1322910"/>
            <a:ext cx="51947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INTRODUCTON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SYSTEM SPECIFICATION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SYSTEM DESIGN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DATA FLOW DIAGRAM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STUDY MATERIAL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PREVIOUS YEAR QUSTION PAPERS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EXPERT GUIDENCE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COMMUNITY SUPPORT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PROBLEM FACED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SNAPSHORTS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FUTURE SCOPE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474822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5D7E-F047-E245-EE7B-FED0B1C1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ECB4E-AEF6-132D-A378-AD44A9B67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0E294-15FC-FC16-A31E-75FE91DF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6130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82E669BF-7BC9-478A-DA17-12B0FB66881C}"/>
              </a:ext>
            </a:extLst>
          </p:cNvPr>
          <p:cNvSpPr txBox="1"/>
          <p:nvPr/>
        </p:nvSpPr>
        <p:spPr>
          <a:xfrm>
            <a:off x="2131191" y="236401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System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2A985D0-D12B-2176-3849-8277362E8440}"/>
              </a:ext>
            </a:extLst>
          </p:cNvPr>
          <p:cNvSpPr txBox="1"/>
          <p:nvPr/>
        </p:nvSpPr>
        <p:spPr>
          <a:xfrm>
            <a:off x="2038397" y="702442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Specifications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F98AC1C-84EB-0D32-A0C3-C912AA2B628F}"/>
              </a:ext>
            </a:extLst>
          </p:cNvPr>
          <p:cNvSpPr/>
          <p:nvPr/>
        </p:nvSpPr>
        <p:spPr>
          <a:xfrm>
            <a:off x="1916877" y="1567641"/>
            <a:ext cx="1928826" cy="1571636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Processor:</a:t>
            </a:r>
          </a:p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Intel i3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39B10B88-8621-2A90-9338-103E10FDBC81}"/>
              </a:ext>
            </a:extLst>
          </p:cNvPr>
          <p:cNvSpPr/>
          <p:nvPr/>
        </p:nvSpPr>
        <p:spPr>
          <a:xfrm>
            <a:off x="5169277" y="5004607"/>
            <a:ext cx="1928826" cy="1571636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Server:</a:t>
            </a:r>
          </a:p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Wamp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080DDF3-F5D8-F91C-B7B8-9468847C5166}"/>
              </a:ext>
            </a:extLst>
          </p:cNvPr>
          <p:cNvSpPr/>
          <p:nvPr/>
        </p:nvSpPr>
        <p:spPr>
          <a:xfrm>
            <a:off x="1916877" y="3282153"/>
            <a:ext cx="1928826" cy="157163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Operating System:</a:t>
            </a:r>
          </a:p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Windows, Android,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iOS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E47E55F8-D205-B8FD-2965-22910B66EB8E}"/>
              </a:ext>
            </a:extLst>
          </p:cNvPr>
          <p:cNvSpPr/>
          <p:nvPr/>
        </p:nvSpPr>
        <p:spPr>
          <a:xfrm>
            <a:off x="4060017" y="1567641"/>
            <a:ext cx="1928826" cy="1571636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RAM:</a:t>
            </a:r>
          </a:p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256 MB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83FA3D5-8E69-D7CA-5735-641A4E41D321}"/>
              </a:ext>
            </a:extLst>
          </p:cNvPr>
          <p:cNvSpPr/>
          <p:nvPr/>
        </p:nvSpPr>
        <p:spPr>
          <a:xfrm>
            <a:off x="4060017" y="3282153"/>
            <a:ext cx="1928826" cy="157163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Front end: HTML, CSS, JavaScript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3CECC7B2-9A68-7DB6-9B23-20D7CB74CF36}"/>
              </a:ext>
            </a:extLst>
          </p:cNvPr>
          <p:cNvSpPr/>
          <p:nvPr/>
        </p:nvSpPr>
        <p:spPr>
          <a:xfrm>
            <a:off x="6203157" y="3282153"/>
            <a:ext cx="1928826" cy="157163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Back end:</a:t>
            </a:r>
          </a:p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MySQL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A62F8746-D9E0-671E-7A87-4A5FE7EF28CA}"/>
              </a:ext>
            </a:extLst>
          </p:cNvPr>
          <p:cNvSpPr/>
          <p:nvPr/>
        </p:nvSpPr>
        <p:spPr>
          <a:xfrm>
            <a:off x="8346297" y="3282153"/>
            <a:ext cx="1928826" cy="157163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Server side:</a:t>
            </a:r>
          </a:p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PHP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2B29258-2386-DF5D-6E6C-6F14AB31E713}"/>
              </a:ext>
            </a:extLst>
          </p:cNvPr>
          <p:cNvSpPr/>
          <p:nvPr/>
        </p:nvSpPr>
        <p:spPr>
          <a:xfrm>
            <a:off x="6203157" y="1567641"/>
            <a:ext cx="1928826" cy="1571636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Hard Disk:</a:t>
            </a:r>
          </a:p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20GB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71C75B55-7A54-C3BE-EEBB-E6BEA0C7E68D}"/>
              </a:ext>
            </a:extLst>
          </p:cNvPr>
          <p:cNvSpPr/>
          <p:nvPr/>
        </p:nvSpPr>
        <p:spPr>
          <a:xfrm>
            <a:off x="8346297" y="1567641"/>
            <a:ext cx="1928826" cy="1571636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Monitor:</a:t>
            </a:r>
          </a:p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Color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2231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94119B-6873-75E3-209A-39E04225A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582"/>
            <a:ext cx="12192000" cy="865980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077F0D-629A-4A26-91E9-EB64E681BF7E}"/>
              </a:ext>
            </a:extLst>
          </p:cNvPr>
          <p:cNvSpPr txBox="1"/>
          <p:nvPr/>
        </p:nvSpPr>
        <p:spPr>
          <a:xfrm>
            <a:off x="540775" y="275303"/>
            <a:ext cx="3224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DB2AD"/>
                </a:solidFill>
              </a:rPr>
              <a:t>SYSTEM DESIGN</a:t>
            </a:r>
            <a:endParaRPr lang="en-IN" sz="3200" b="1" dirty="0">
              <a:solidFill>
                <a:srgbClr val="FDB2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35199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67F56B-5C16-4EA2-B1C8-EC7578F55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51" y="0"/>
            <a:ext cx="937184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EF3072-62C4-4063-8C59-2EA873D56D26}"/>
              </a:ext>
            </a:extLst>
          </p:cNvPr>
          <p:cNvSpPr txBox="1"/>
          <p:nvPr/>
        </p:nvSpPr>
        <p:spPr>
          <a:xfrm>
            <a:off x="678426" y="782285"/>
            <a:ext cx="3539613" cy="523220"/>
          </a:xfrm>
          <a:prstGeom prst="rect">
            <a:avLst/>
          </a:prstGeom>
          <a:solidFill>
            <a:srgbClr val="FDB2AD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FLOW DIAGRAM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4813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6F82-C295-C846-384D-25911647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F4CE-284C-262D-4AE4-46F8FE02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F0381-BE7C-5C37-0717-023BC83E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2291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782D-8F5D-72D0-9D40-4F3FB83E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DED6-8AA0-60AF-2B08-E0AA8F1A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95EBA-1683-A26D-9017-12C2B279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3389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D9C9-CA55-3C41-80EC-F79ECB75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FDCC-1DB3-2400-DF54-F236F3866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A440A-48B0-C066-CC0B-563B62C3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1357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193</Words>
  <Application>Microsoft Office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List of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Faced </vt:lpstr>
      <vt:lpstr>PowerPoint Presentation</vt:lpstr>
      <vt:lpstr>PowerPoint Presentation</vt:lpstr>
      <vt:lpstr>Future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singh yadav</dc:creator>
  <cp:lastModifiedBy>dell</cp:lastModifiedBy>
  <cp:revision>16</cp:revision>
  <dcterms:created xsi:type="dcterms:W3CDTF">2023-05-18T16:30:15Z</dcterms:created>
  <dcterms:modified xsi:type="dcterms:W3CDTF">2023-05-23T09:13:17Z</dcterms:modified>
</cp:coreProperties>
</file>